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64" r:id="rId5"/>
    <p:sldId id="265" r:id="rId6"/>
    <p:sldId id="267" r:id="rId7"/>
    <p:sldId id="268" r:id="rId8"/>
    <p:sldId id="261" r:id="rId9"/>
    <p:sldId id="263" r:id="rId10"/>
    <p:sldId id="260" r:id="rId11"/>
    <p:sldId id="269" r:id="rId12"/>
    <p:sldId id="257" r:id="rId13"/>
    <p:sldId id="258" r:id="rId14"/>
    <p:sldId id="277" r:id="rId15"/>
    <p:sldId id="279" r:id="rId16"/>
    <p:sldId id="278" r:id="rId17"/>
    <p:sldId id="25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23E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47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294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9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233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703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93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4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785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677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443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596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C2FDB-A549-47D7-A4F7-2D0903F82257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02ABF-8001-4D5C-8B8B-23469760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91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348880"/>
            <a:ext cx="8640960" cy="43204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Отделение регионального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– методического объединения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гуманитарного профиля (ОГСЭ)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системе среднего профессионального образования Липецкой области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r="43939" b="3226"/>
          <a:stretch>
            <a:fillRect/>
          </a:stretch>
        </p:blipFill>
        <p:spPr bwMode="auto">
          <a:xfrm>
            <a:off x="6516216" y="260648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073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690088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Областной конкурс на лучшее ЭОР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среди СПО Липецкой области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752528" cy="525658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– 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Пришельцева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Юлия Константиновна, 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Лебедянский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</a:p>
          <a:p>
            <a:pPr>
              <a:buNone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«Методика обучения иностранному языку детей дошкольного возраста»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место – 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Разинкова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Нина Александровна, 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ГАПОУ «ЕМК им. К.С. Константиновой», г.Елец  «Основы философии»</a:t>
            </a:r>
          </a:p>
        </p:txBody>
      </p:sp>
      <p:pic>
        <p:nvPicPr>
          <p:cNvPr id="1026" name="Picture 2" descr="F:\РУМО сентябрь\Фото13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8566"/>
          <a:stretch>
            <a:fillRect/>
          </a:stretch>
        </p:blipFill>
        <p:spPr bwMode="auto">
          <a:xfrm>
            <a:off x="5004048" y="2276872"/>
            <a:ext cx="3846115" cy="2952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2637341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4282" y="2000240"/>
            <a:ext cx="8496944" cy="3084525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методическая работа отделения РУМО гуманитарного профиля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тудент\Desktop\Мои рисунки\РУМО 30.05\S1760003.JPG"/>
          <p:cNvPicPr>
            <a:picLocks noChangeAspect="1" noChangeArrowheads="1"/>
          </p:cNvPicPr>
          <p:nvPr/>
        </p:nvPicPr>
        <p:blipFill>
          <a:blip r:embed="rId2" cstate="print"/>
          <a:srcRect l="7446" b="11250"/>
          <a:stretch>
            <a:fillRect/>
          </a:stretch>
        </p:blipFill>
        <p:spPr bwMode="auto">
          <a:xfrm>
            <a:off x="4499992" y="1412776"/>
            <a:ext cx="4535934" cy="2627489"/>
          </a:xfrm>
          <a:prstGeom prst="round2Diag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107504" y="1412776"/>
            <a:ext cx="4464496" cy="532859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работы семинара проведен открытый урок</a:t>
            </a:r>
          </a:p>
          <a:p>
            <a:pPr>
              <a:buFont typeface="Wingdings" pitchFamily="2" charset="2"/>
              <a:buChar char="ü"/>
            </a:pPr>
            <a:endParaRPr lang="ru-RU" sz="2400" b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урока:</a:t>
            </a: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Метание малого мяча.</a:t>
            </a: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Бег с низкого старта. </a:t>
            </a: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«Русская лапта».</a:t>
            </a:r>
          </a:p>
          <a:p>
            <a:endParaRPr lang="ru-RU" sz="2000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Демидов Евгений Валерьевич -</a:t>
            </a: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ГОБПОУ</a:t>
            </a: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Лебедянский</a:t>
            </a:r>
            <a:endParaRPr lang="ru-RU" sz="2000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колледж»</a:t>
            </a:r>
            <a:endParaRPr lang="ru-RU" sz="20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РУМО сентябрь\S1760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307" r="4319"/>
          <a:stretch>
            <a:fillRect/>
          </a:stretch>
        </p:blipFill>
        <p:spPr bwMode="auto">
          <a:xfrm>
            <a:off x="4572000" y="4005062"/>
            <a:ext cx="4464496" cy="2779549"/>
          </a:xfrm>
          <a:prstGeom prst="round2Same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285884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Семинар «Совершенствование методического обеспечения учебной дисциплины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Физическая культура»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56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РУМО сентябрь\S1760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748" r="5475"/>
          <a:stretch>
            <a:fillRect/>
          </a:stretch>
        </p:blipFill>
        <p:spPr bwMode="auto">
          <a:xfrm>
            <a:off x="4499992" y="980728"/>
            <a:ext cx="4378229" cy="2736304"/>
          </a:xfrm>
          <a:prstGeom prst="round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214290"/>
            <a:ext cx="7023154" cy="84615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Открытый урок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РУМО сентябрь\S1760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6981"/>
          <a:stretch>
            <a:fillRect/>
          </a:stretch>
        </p:blipFill>
        <p:spPr bwMode="auto">
          <a:xfrm>
            <a:off x="251520" y="3789040"/>
            <a:ext cx="4107306" cy="2952328"/>
          </a:xfrm>
          <a:prstGeom prst="roundRect">
            <a:avLst/>
          </a:prstGeom>
          <a:noFill/>
        </p:spPr>
      </p:pic>
      <p:pic>
        <p:nvPicPr>
          <p:cNvPr id="3077" name="Picture 5" descr="F:\РУМО сентябрь\S1760034.JPG"/>
          <p:cNvPicPr>
            <a:picLocks noChangeAspect="1" noChangeArrowheads="1"/>
          </p:cNvPicPr>
          <p:nvPr/>
        </p:nvPicPr>
        <p:blipFill>
          <a:blip r:embed="rId4" cstate="print"/>
          <a:srcRect l="14085"/>
          <a:stretch>
            <a:fillRect/>
          </a:stretch>
        </p:blipFill>
        <p:spPr bwMode="auto">
          <a:xfrm>
            <a:off x="4499992" y="3789040"/>
            <a:ext cx="4392488" cy="2952328"/>
          </a:xfrm>
          <a:prstGeom prst="round2DiagRect">
            <a:avLst/>
          </a:prstGeom>
          <a:noFill/>
        </p:spPr>
      </p:pic>
      <p:pic>
        <p:nvPicPr>
          <p:cNvPr id="8" name="Picture 3" descr="F:\РУМО сентябрь\S1760062.JPG"/>
          <p:cNvPicPr>
            <a:picLocks noChangeAspect="1" noChangeArrowheads="1"/>
          </p:cNvPicPr>
          <p:nvPr/>
        </p:nvPicPr>
        <p:blipFill>
          <a:blip r:embed="rId5" cstate="print"/>
          <a:srcRect t="21074"/>
          <a:stretch>
            <a:fillRect/>
          </a:stretch>
        </p:blipFill>
        <p:spPr bwMode="auto">
          <a:xfrm>
            <a:off x="251520" y="980728"/>
            <a:ext cx="4107306" cy="2734620"/>
          </a:xfrm>
          <a:prstGeom prst="round2Diag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83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тудент\Desktop\2017-2018\РУМО\РУМО октябрь2017\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556" r="2778" b="5597"/>
          <a:stretch>
            <a:fillRect/>
          </a:stretch>
        </p:blipFill>
        <p:spPr bwMode="auto">
          <a:xfrm>
            <a:off x="500034" y="1500174"/>
            <a:ext cx="4786346" cy="3286148"/>
          </a:xfrm>
          <a:prstGeom prst="round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357818" y="1428736"/>
            <a:ext cx="3429024" cy="35719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6600"/>
                </a:solidFill>
                <a:latin typeface="+mj-lt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астер-класс на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примере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международного проекта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«Немецкий язык для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профессии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карьеры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  <a:endParaRPr lang="ru-RU" b="1" dirty="0" smtClean="0">
              <a:ln>
                <a:solidFill>
                  <a:schemeClr val="accent3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14282" y="214290"/>
            <a:ext cx="8643998" cy="12144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Семинар «Совершенствование методического обеспечения учебной дисциплины Иностранный язык»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1670" y="5000636"/>
            <a:ext cx="4714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Пришельцева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Ю.К.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преподаватель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ГОБПОУ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Лебедянский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педагогический колледж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785918" y="5143512"/>
            <a:ext cx="6715172" cy="1500198"/>
          </a:xfrm>
          <a:noFill/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7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Тема выступления «Профессионально-ориентированные тексты на уроках английского языка»</a:t>
            </a:r>
            <a:endParaRPr lang="ru-RU" sz="2700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14282" y="214290"/>
            <a:ext cx="8643998" cy="1357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Семинар «Совершенствование методического обеспечения учебной дисциплины Иностранный язык»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2214554"/>
            <a:ext cx="2928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Шевченко Л.Н.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преподаватель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ГОБПОУ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«Липецкий техникум сервиса и дизайна»</a:t>
            </a:r>
            <a:endParaRPr lang="ru-RU" sz="2400" dirty="0"/>
          </a:p>
        </p:txBody>
      </p:sp>
      <p:pic>
        <p:nvPicPr>
          <p:cNvPr id="2050" name="Picture 2" descr="C:\Users\Студент\Desktop\2017-2018\РУМО\РУМО октябрь2017\2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8844" t="5837" r="4481" b="771"/>
          <a:stretch>
            <a:fillRect/>
          </a:stretch>
        </p:blipFill>
        <p:spPr bwMode="auto">
          <a:xfrm>
            <a:off x="3714744" y="1643050"/>
            <a:ext cx="5066145" cy="328614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643570" y="1500174"/>
            <a:ext cx="3214710" cy="342902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Обмен опытом</a:t>
            </a:r>
          </a:p>
          <a:p>
            <a:pPr>
              <a:buNone/>
            </a:pPr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 «Применение </a:t>
            </a:r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активных форм и методов </a:t>
            </a:r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обучения на уроках»</a:t>
            </a:r>
            <a:endParaRPr lang="ru-RU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14282" y="214290"/>
            <a:ext cx="8643998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Семинар «Совершенствование методического обеспечения учебной дисциплины Иностранный язык»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7422" y="4929198"/>
            <a:ext cx="4714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Малявина Т.Г.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преподаватель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ГОБПОУ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«Липецкий торгово-технологический техникум»</a:t>
            </a:r>
            <a:endParaRPr lang="ru-RU" sz="2400" dirty="0"/>
          </a:p>
        </p:txBody>
      </p:sp>
      <p:pic>
        <p:nvPicPr>
          <p:cNvPr id="2051" name="Picture 3" descr="C:\Users\Студент\Desktop\2017-2018\РУМО\РУМО октябрь2017\4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4790571" cy="3286125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383534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КПК «Проектирование открытых образовательных ресурсов»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251520" y="1484784"/>
            <a:ext cx="4680520" cy="511256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Обмен опытом по разработке и внедрению ЭОР в практику работы образовательной организации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Пришельцева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Юлия Константиновна</a:t>
            </a:r>
            <a:r>
              <a:rPr lang="ru-RU" sz="28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заведующий ЦДО, преподаватель немецкого языка ГОБПОУ «</a:t>
            </a:r>
            <a:r>
              <a:rPr lang="ru-RU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Лебедянский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  <a:endParaRPr lang="ru-RU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тудент\Pictures\приш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40036"/>
            <a:ext cx="4410290" cy="3001332"/>
          </a:xfrm>
          <a:prstGeom prst="snipRoundRect">
            <a:avLst/>
          </a:prstGeom>
          <a:noFill/>
          <a:ln w="381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4572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285884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Использование дистанционных технологий в образовательном процессе в соответствии с ФГОС СПО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reenshot-2017-10-19 Дистанционное обучение в ГОБПОУ Лебедянский педагогический колледж 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5" y="1412776"/>
            <a:ext cx="8928992" cy="532859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1526418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Инновационная площадка «Организация системы использования технологии дистанционного обучения в педагогическом колледже»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7504" y="1556792"/>
            <a:ext cx="4178744" cy="51125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исследования:</a:t>
            </a:r>
          </a:p>
          <a:p>
            <a:pPr algn="ctr"/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разработать и внедрить в учебный процесс СПО систему использования технологии дистанционного обучения.</a:t>
            </a:r>
          </a:p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исследования:</a:t>
            </a:r>
          </a:p>
          <a:p>
            <a:pPr lvl="0" algn="ctr"/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системы использования технологии дистанционного обучения в процессе СПО</a:t>
            </a:r>
          </a:p>
          <a:p>
            <a:endParaRPr lang="ru-RU" sz="2200" b="1" dirty="0"/>
          </a:p>
        </p:txBody>
      </p:sp>
      <p:pic>
        <p:nvPicPr>
          <p:cNvPr id="9" name="Содержимое 8" descr="ди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6365" y="2564904"/>
            <a:ext cx="4466115" cy="295232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7786710" cy="172990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Административное управление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РУМО гуманитарного профиля (ОГСЭ)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системе СПО Липецкой области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293096"/>
            <a:ext cx="7056784" cy="1752600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Зенякина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Анатольевна </a:t>
            </a:r>
            <a: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куратор отделения регионального </a:t>
            </a:r>
            <a:r>
              <a:rPr lang="ru-RU" sz="17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методического объединения гуманитарного профиля (ОГСЭ);</a:t>
            </a:r>
          </a:p>
          <a:p>
            <a: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преподаватель кафедры профессионального образования ГАУДПО ЛО «ИРО».</a:t>
            </a:r>
            <a:endParaRPr lang="ru-RU" sz="17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661248"/>
            <a:ext cx="13681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928794" y="2428868"/>
            <a:ext cx="677106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Малышева Елена Викторовна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700" b="0" i="0" u="none" strike="noStrike" kern="1200" cap="none" spc="0" normalizeH="0" baseline="0" noProof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- председатель отделения регионального </a:t>
            </a:r>
            <a:r>
              <a:rPr lang="ru-RU" sz="17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– методического объединения гуманитарного профиля (ОГСЭ);</a:t>
            </a:r>
            <a:endParaRPr kumimoji="0" lang="ru-RU" sz="1700" b="0" i="0" u="none" strike="noStrike" kern="1200" cap="none" spc="0" normalizeH="0" baseline="0" noProof="0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sz="17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- преподаватель, заведующий методическим отделом ГОБПОУ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Лебедянский</a:t>
            </a:r>
            <a:r>
              <a:rPr kumimoji="0" lang="ru-RU" sz="1700" b="0" i="0" u="none" strike="noStrike" kern="1200" cap="none" spc="0" normalizeH="0" baseline="0" noProof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педагогический колледж».</a:t>
            </a:r>
            <a:endParaRPr kumimoji="0" lang="ru-RU" sz="1700" b="0" i="0" u="none" strike="noStrike" kern="1200" cap="none" spc="0" normalizeH="0" baseline="0" noProof="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D:\МОЯ)))\Camera Roll\яч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3116"/>
            <a:ext cx="1357322" cy="1878687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33993" t="17806" r="60021" b="67379"/>
          <a:stretch>
            <a:fillRect/>
          </a:stretch>
        </p:blipFill>
        <p:spPr bwMode="auto">
          <a:xfrm>
            <a:off x="539552" y="4149080"/>
            <a:ext cx="1296144" cy="2448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85728"/>
            <a:ext cx="8070058" cy="19538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Информационное обеспечение работы отделения РУМО гуманитарного профиля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тудент\AppData\Local\Temp\Screenshot-2017-10-19 Региональное УМО ГОБПОУ Лебедянский педагогический колледж 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76872"/>
            <a:ext cx="8928992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6480720" cy="72007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Состав отделения РУМО</a:t>
            </a:r>
            <a:endParaRPr lang="ru-RU" sz="4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568952" cy="5616624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342900" indent="-342900" algn="just"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Горячева Светлана Викторовна - ГОБПОУ «Липецкий техникум сервиса и дизайна»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Усачева Лариса Викторовна - ГОБПОУ «Липецкий торгово-технологический техникум»</a:t>
            </a:r>
          </a:p>
          <a:p>
            <a:pPr marL="342900" indent="-342900" algn="just"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Горбунова Татьяна Николаевна - ГОБПОУ СПО «Липецкий машиностроительный колледж»</a:t>
            </a:r>
          </a:p>
          <a:p>
            <a:pPr marL="342900" indent="-342900" algn="just"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Колесников Сергей Иванович - ГОБПОУ «Липецкий колледж строительства, архитектуры и отраслевых технологий»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Шерашова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Екатерина Александровна - ГОБПОУ «Елецкий колледж экономики, промышленности и отраслевых технологий»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Лукашов Владимир Александрович -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Чаплыгинский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аграрный колледж»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Сапронова Ольга Валентиновна -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Лебедянский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торгово-экономический техникум»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Корнаухова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Лариса Михайловна - ГОАПОУ «Липецкий металлургический колледж»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Аксенова Татьяна Николаевна - ГОБПОУ «Задонский политехнический техникум»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Воронина Татьяна Анатольевна -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Усманский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промышленно-технологический колледж»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Тибаткина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Ольга Николаевна -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Конь-Колодезский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аграрный техникум»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Фролова Людмила 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Викторонна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Усманский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многопрофильный колледж»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Капранов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Андрей Николаевич -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Грязинский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технический колледж»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Браун Инна Александровна - 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Усманский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филиал ГАПОУ «Липецкий медицинский колледж»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Понарина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Ольга Станиславовна - ГАПОУ «Елецкий медицинский колледж им. К.С. Константиновой»</a:t>
            </a:r>
          </a:p>
          <a:p>
            <a:pPr marL="342900" indent="-342900" algn="l">
              <a:buFont typeface="Arial" pitchFamily="34" charset="0"/>
              <a:buAutoNum type="arabicPeriod"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6880278" cy="7747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Цель отделения ОГСЭ: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8463314" cy="468052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участие педагогических работников, представителей работодателей в разработке (внесении изменений, предложений) ФГОС СПО по профилю работы отделения;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участие педагогических работников, представителей работодателей в разработке (внесении изменений, предложений) образовательных программ среднего профессионального образования по профилю работы отделения;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координация действий организаций, осуществляющих образовательную деятельность по образовательным программам среднего профессионального образования по профилю работы отделения.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03282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отделения: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968552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инициировать и проводить профильные консультации, конференции, семинары, конкурсы и иные мероприятия по согласованию с председателем регионального УМО СПО ЛО;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информировать о работе отделения  на сайте ГОБПОУ «</a:t>
            </a: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Лебедянский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педагогический колледж»  в соответствии с законодательством Российской Федерации;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вносить в региональное учебно-методическое объединение в системе среднего профессионального образования Липецкой области предложения по вопросам учебно-методического обеспечения образовательного процесса в сфере СПО;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оказывать информационные, консультационные и экспертные услуги в по профилю своей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20880" cy="15841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отделения РУМО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гуманитарного профиля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47664" y="2276872"/>
            <a:ext cx="7248868" cy="42484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Организационное и нормативно-правовое обеспечение работы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Мониторинг реализации профессиональных образовательных программ СПО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– методическая работа отделения РУМО гуманитарного профиля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Информационное обеспечение работы отделения РУМО гуманитарного профиля</a:t>
            </a:r>
            <a:endParaRPr lang="ru-RU" sz="2400" dirty="0">
              <a:ln>
                <a:solidFill>
                  <a:schemeClr val="accent3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916833"/>
            <a:ext cx="8352928" cy="3298118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Мониторинг реализации профессиональных образовательных программ СПО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04664"/>
            <a:ext cx="7043758" cy="864096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Дисциплины цикла ОГСЭ</a:t>
            </a:r>
            <a:endParaRPr lang="ru-RU" sz="4000" b="1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251520" y="1916832"/>
          <a:ext cx="4032448" cy="47525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6224"/>
                <a:gridCol w="2016224"/>
              </a:tblGrid>
              <a:tr h="1188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Основы философии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48 часов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/>
                        <a:t>История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/>
                        <a:t>48 часов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/>
                        <a:t>Иностранный язык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/>
                        <a:t>2 часа в неделю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/>
                        <a:t>Физическая культура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/>
                        <a:t>2 часа в неделю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4499992" y="1916832"/>
          <a:ext cx="4326632" cy="47525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3316"/>
                <a:gridCol w="2163316"/>
              </a:tblGrid>
              <a:tr h="950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Основы философии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48 часов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mtClean="0"/>
                        <a:t>История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mtClean="0"/>
                        <a:t>48 часов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 smtClean="0"/>
                        <a:t>Психология общения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mtClean="0"/>
                        <a:t>48 часов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mtClean="0"/>
                        <a:t>Иностранный язык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mtClean="0"/>
                        <a:t>2 часа в неделю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 smtClean="0"/>
                        <a:t>Физическая культура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 smtClean="0"/>
                        <a:t>2 часа в неделю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436169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базовой подготовки: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499992" y="1412776"/>
            <a:ext cx="4287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углубленной подготовки: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6643734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Рецензирование и актуализация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рабочих программ СПО с учетом профессиональных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стандартов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484785"/>
          <a:ext cx="8928992" cy="525658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464496"/>
                <a:gridCol w="4464496"/>
              </a:tblGrid>
              <a:tr h="59957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Профессиональный стандарт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ФГОС СПО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71878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Обобщенные трудовые функции (ОТФ) или трудовые функции (ТФ) соответствующего уровня квалификации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Виды профессиональной деятельности (ВПД)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193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Трудовые функции по каждой ОТФ или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</a:rPr>
                        <a:t> трудовые действия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Профессиональные компетенции по каждому ВПД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795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Трудовые функции или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</a:rPr>
                        <a:t>трудовые действия</a:t>
                      </a:r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Практический опыт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по каждому ВПД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1963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Умения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Умения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1963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Знания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Знания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771</Words>
  <Application>Microsoft Office PowerPoint</Application>
  <PresentationFormat>Экран (4:3)</PresentationFormat>
  <Paragraphs>117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Отделение регионального учебно – методического объединения гуманитарного профиля (ОГСЭ) в системе среднего профессионального образования Липецкой области </vt:lpstr>
      <vt:lpstr>Административное управление  РУМО гуманитарного профиля (ОГСЭ) в системе СПО Липецкой области</vt:lpstr>
      <vt:lpstr>Состав отделения РУМО</vt:lpstr>
      <vt:lpstr>Цель отделения ОГСЭ:</vt:lpstr>
      <vt:lpstr>Задачи отделения:</vt:lpstr>
      <vt:lpstr>Направления деятельности  отделения РУМО гуманитарного профиля </vt:lpstr>
      <vt:lpstr>Мониторинг реализации профессиональных образовательных программ СПО</vt:lpstr>
      <vt:lpstr>Дисциплины цикла ОГСЭ</vt:lpstr>
      <vt:lpstr>Рецензирование и актуализация  рабочих программ СПО с учетом профессиональных стандартов</vt:lpstr>
      <vt:lpstr>Областной конкурс на лучшее ЭОР  среди СПО Липецкой области</vt:lpstr>
      <vt:lpstr>Учебно – методическая работа отделения РУМО гуманитарного профиля</vt:lpstr>
      <vt:lpstr>Семинар «Совершенствование методического обеспечения учебной дисциплины  Физическая культура»</vt:lpstr>
      <vt:lpstr>Открытый урок </vt:lpstr>
      <vt:lpstr>Слайд 14</vt:lpstr>
      <vt:lpstr>Слайд 15</vt:lpstr>
      <vt:lpstr>Слайд 16</vt:lpstr>
      <vt:lpstr>КПК «Проектирование открытых образовательных ресурсов»</vt:lpstr>
      <vt:lpstr>Использование дистанционных технологий в образовательном процессе в соответствии с ФГОС СПО</vt:lpstr>
      <vt:lpstr>Инновационная площадка «Организация системы использования технологии дистанционного обучения в педагогическом колледже»</vt:lpstr>
      <vt:lpstr>Информационное обеспечение работы отделения РУМО гуманитарного профиля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Студент</cp:lastModifiedBy>
  <cp:revision>73</cp:revision>
  <dcterms:created xsi:type="dcterms:W3CDTF">2017-02-28T16:39:12Z</dcterms:created>
  <dcterms:modified xsi:type="dcterms:W3CDTF">2017-11-09T11:28:43Z</dcterms:modified>
</cp:coreProperties>
</file>