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6" r:id="rId3"/>
    <p:sldId id="267" r:id="rId4"/>
    <p:sldId id="282" r:id="rId5"/>
    <p:sldId id="268" r:id="rId6"/>
    <p:sldId id="272" r:id="rId7"/>
    <p:sldId id="273" r:id="rId8"/>
    <p:sldId id="276" r:id="rId9"/>
    <p:sldId id="278" r:id="rId10"/>
    <p:sldId id="277" r:id="rId11"/>
    <p:sldId id="280" r:id="rId12"/>
    <p:sldId id="281" r:id="rId13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6433" autoAdjust="0"/>
  </p:normalViewPr>
  <p:slideViewPr>
    <p:cSldViewPr snapToGrid="0">
      <p:cViewPr varScale="1">
        <p:scale>
          <a:sx n="53" d="100"/>
          <a:sy n="53" d="100"/>
        </p:scale>
        <p:origin x="-2196" y="-84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5"/>
            <a:ext cx="5829300" cy="31834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8" y="486835"/>
            <a:ext cx="1478756" cy="774911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9" y="486835"/>
            <a:ext cx="4350544" cy="77491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7" y="2279654"/>
            <a:ext cx="5915025" cy="3803649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7" y="6119288"/>
            <a:ext cx="5915025" cy="200024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2" y="486837"/>
            <a:ext cx="5915025" cy="17674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2"/>
            <a:ext cx="2901255" cy="10985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4" y="2241552"/>
            <a:ext cx="2915543" cy="10985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4" y="3340100"/>
            <a:ext cx="2915543" cy="4912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4" y="1316570"/>
            <a:ext cx="3471863" cy="649816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4" y="1316570"/>
            <a:ext cx="3471863" cy="6498167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7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7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7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7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115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29618" y="325039"/>
            <a:ext cx="54512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Спорт в нашей жизни</a:t>
            </a:r>
          </a:p>
        </p:txBody>
      </p:sp>
      <p:pic>
        <p:nvPicPr>
          <p:cNvPr id="11266" name="Picture 2" descr="https://sun9-35.userapi.com/c206620/v206620027/7ba2/g0QaWXcmgfI.jpg"/>
          <p:cNvPicPr>
            <a:picLocks noChangeAspect="1" noChangeArrowheads="1"/>
          </p:cNvPicPr>
          <p:nvPr/>
        </p:nvPicPr>
        <p:blipFill>
          <a:blip r:embed="rId3" cstate="print"/>
          <a:srcRect t="14106" b="24315"/>
          <a:stretch>
            <a:fillRect/>
          </a:stretch>
        </p:blipFill>
        <p:spPr bwMode="auto">
          <a:xfrm>
            <a:off x="1" y="1183341"/>
            <a:ext cx="6858000" cy="56379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552666071"/>
      </p:ext>
    </p:extLst>
  </p:cSld>
  <p:clrMapOvr>
    <a:masterClrMapping/>
  </p:clrMapOvr>
  <p:transition advTm="15344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88" r="42557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pic>
        <p:nvPicPr>
          <p:cNvPr id="3" name="Picture 2" descr="https://sun9-3.userapi.com/c853420/v853420896/f7fff/GUfXQy8ylE4.jpg"/>
          <p:cNvPicPr>
            <a:picLocks noChangeAspect="1" noChangeArrowheads="1"/>
          </p:cNvPicPr>
          <p:nvPr/>
        </p:nvPicPr>
        <p:blipFill>
          <a:blip r:embed="rId3" cstate="print"/>
          <a:srcRect t="15517" r="8675"/>
          <a:stretch>
            <a:fillRect/>
          </a:stretch>
        </p:blipFill>
        <p:spPr bwMode="auto">
          <a:xfrm>
            <a:off x="0" y="3163359"/>
            <a:ext cx="6858000" cy="2929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https://sun9-20.userapi.com/c853420/v853420896/f7fd8/7ksscTI4dYs.jpg"/>
          <p:cNvPicPr>
            <a:picLocks noChangeAspect="1" noChangeArrowheads="1"/>
          </p:cNvPicPr>
          <p:nvPr/>
        </p:nvPicPr>
        <p:blipFill>
          <a:blip r:embed="rId4" cstate="print"/>
          <a:srcRect l="22091" t="29060" r="12799" b="19035"/>
          <a:stretch>
            <a:fillRect/>
          </a:stretch>
        </p:blipFill>
        <p:spPr bwMode="auto">
          <a:xfrm>
            <a:off x="2073570" y="6364944"/>
            <a:ext cx="4784430" cy="25416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 descr="CQtWOYThGME.jpg"/>
          <p:cNvPicPr>
            <a:picLocks noChangeAspect="1"/>
          </p:cNvPicPr>
          <p:nvPr/>
        </p:nvPicPr>
        <p:blipFill>
          <a:blip r:embed="rId5" cstate="print"/>
          <a:srcRect l="21874" t="28856" r="19221" b="14229"/>
          <a:stretch>
            <a:fillRect/>
          </a:stretch>
        </p:blipFill>
        <p:spPr>
          <a:xfrm>
            <a:off x="4034117" y="274120"/>
            <a:ext cx="2027896" cy="26125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279780515"/>
      </p:ext>
    </p:extLst>
  </p:cSld>
  <p:clrMapOvr>
    <a:masterClrMapping/>
  </p:clrMapOvr>
  <p:transition advTm="17297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88" r="42557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pic>
        <p:nvPicPr>
          <p:cNvPr id="25604" name="Picture 4" descr="https://sun9-47.userapi.com/c851420/v851420996/1f90e6/otVjbzkT_VA.jpg"/>
          <p:cNvPicPr>
            <a:picLocks noChangeAspect="1" noChangeArrowheads="1"/>
          </p:cNvPicPr>
          <p:nvPr/>
        </p:nvPicPr>
        <p:blipFill>
          <a:blip r:embed="rId3" cstate="print"/>
          <a:srcRect l="15648" t="16876" r="10260"/>
          <a:stretch>
            <a:fillRect/>
          </a:stretch>
        </p:blipFill>
        <p:spPr bwMode="auto">
          <a:xfrm>
            <a:off x="1416424" y="1048461"/>
            <a:ext cx="5441576" cy="4068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https://sun9-19.userapi.com/c851420/v851420996/1f90f0/nl_PQnBhyLw.jpg"/>
          <p:cNvPicPr>
            <a:picLocks noChangeAspect="1" noChangeArrowheads="1"/>
          </p:cNvPicPr>
          <p:nvPr/>
        </p:nvPicPr>
        <p:blipFill>
          <a:blip r:embed="rId4" cstate="print"/>
          <a:srcRect t="19184" r="19768" b="23263"/>
          <a:stretch>
            <a:fillRect/>
          </a:stretch>
        </p:blipFill>
        <p:spPr bwMode="auto">
          <a:xfrm>
            <a:off x="188259" y="5668463"/>
            <a:ext cx="6669741" cy="31886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279780515"/>
      </p:ext>
    </p:extLst>
  </p:cSld>
  <p:clrMapOvr>
    <a:masterClrMapping/>
  </p:clrMapOvr>
  <p:transition advTm="12718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88" r="42557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pic>
        <p:nvPicPr>
          <p:cNvPr id="28674" name="Picture 2" descr="https://sun9-43.userapi.com/c858228/v858228721/d496b/ulVtHrRemeQ.jpg"/>
          <p:cNvPicPr>
            <a:picLocks noChangeAspect="1" noChangeArrowheads="1"/>
          </p:cNvPicPr>
          <p:nvPr/>
        </p:nvPicPr>
        <p:blipFill>
          <a:blip r:embed="rId3" cstate="print"/>
          <a:srcRect l="14917" t="12810" r="18784"/>
          <a:stretch>
            <a:fillRect/>
          </a:stretch>
        </p:blipFill>
        <p:spPr bwMode="auto">
          <a:xfrm>
            <a:off x="2868706" y="427874"/>
            <a:ext cx="3892154" cy="38393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676" name="Picture 4" descr="https://sun9-52.userapi.com/c858228/v858228721/d4975/YkG2S5uoqC4.jpg"/>
          <p:cNvPicPr>
            <a:picLocks noChangeAspect="1" noChangeArrowheads="1"/>
          </p:cNvPicPr>
          <p:nvPr/>
        </p:nvPicPr>
        <p:blipFill>
          <a:blip r:embed="rId4" cstate="print"/>
          <a:srcRect l="8927" t="18139" r="13703" b="21326"/>
          <a:stretch>
            <a:fillRect/>
          </a:stretch>
        </p:blipFill>
        <p:spPr bwMode="auto">
          <a:xfrm>
            <a:off x="0" y="4909391"/>
            <a:ext cx="6849035" cy="4019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279780515"/>
      </p:ext>
    </p:extLst>
  </p:cSld>
  <p:clrMapOvr>
    <a:masterClrMapping/>
  </p:clrMapOvr>
  <p:transition advTm="20094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1074"/>
          <a:stretch>
            <a:fillRect/>
          </a:stretch>
        </p:blipFill>
        <p:spPr>
          <a:xfrm>
            <a:off x="3046" y="0"/>
            <a:ext cx="6854954" cy="9144000"/>
          </a:xfrm>
          <a:prstGeom prst="rect">
            <a:avLst/>
          </a:prstGeom>
        </p:spPr>
      </p:pic>
      <p:pic>
        <p:nvPicPr>
          <p:cNvPr id="5" name="Рисунок 4" descr="bRdRqcPhA_4.jpg"/>
          <p:cNvPicPr>
            <a:picLocks noChangeAspect="1"/>
          </p:cNvPicPr>
          <p:nvPr/>
        </p:nvPicPr>
        <p:blipFill>
          <a:blip r:embed="rId3" cstate="print"/>
          <a:srcRect t="29055" b="11045"/>
          <a:stretch>
            <a:fillRect/>
          </a:stretch>
        </p:blipFill>
        <p:spPr>
          <a:xfrm>
            <a:off x="1481418" y="504834"/>
            <a:ext cx="5143500" cy="41079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https://sun9-19.userapi.com/c853420/v853420896/f807d/tihbSNDB8uM.jpg"/>
          <p:cNvPicPr>
            <a:picLocks noChangeAspect="1" noChangeArrowheads="1"/>
          </p:cNvPicPr>
          <p:nvPr/>
        </p:nvPicPr>
        <p:blipFill>
          <a:blip r:embed="rId4" cstate="print"/>
          <a:srcRect l="22661" t="32002" r="21044" b="22653"/>
          <a:stretch>
            <a:fillRect/>
          </a:stretch>
        </p:blipFill>
        <p:spPr bwMode="auto">
          <a:xfrm>
            <a:off x="2886635" y="4894729"/>
            <a:ext cx="3756212" cy="4034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ransition advTm="1461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4445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pic>
        <p:nvPicPr>
          <p:cNvPr id="4" name="Рисунок 3" descr="KG2PmKMTz_Q.jpg"/>
          <p:cNvPicPr>
            <a:picLocks noChangeAspect="1"/>
          </p:cNvPicPr>
          <p:nvPr/>
        </p:nvPicPr>
        <p:blipFill>
          <a:blip r:embed="rId3" cstate="print"/>
          <a:srcRect l="7612" t="17297" r="14627" b="-83"/>
          <a:stretch>
            <a:fillRect/>
          </a:stretch>
        </p:blipFill>
        <p:spPr>
          <a:xfrm>
            <a:off x="1470212" y="215153"/>
            <a:ext cx="5136776" cy="30761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WXn5jKDaWL0.jpg"/>
          <p:cNvPicPr>
            <a:picLocks noChangeAspect="1"/>
          </p:cNvPicPr>
          <p:nvPr/>
        </p:nvPicPr>
        <p:blipFill>
          <a:blip r:embed="rId4" cstate="print"/>
          <a:srcRect l="13922" t="28176" r="13725"/>
          <a:stretch>
            <a:fillRect/>
          </a:stretch>
        </p:blipFill>
        <p:spPr>
          <a:xfrm>
            <a:off x="0" y="3504380"/>
            <a:ext cx="6858000" cy="38294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279780515"/>
      </p:ext>
    </p:extLst>
  </p:cSld>
  <p:clrMapOvr>
    <a:masterClrMapping/>
  </p:clrMapOvr>
  <p:transition advTm="15343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4445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pic>
        <p:nvPicPr>
          <p:cNvPr id="1026" name="Picture 2" descr="https://sun9-39.userapi.com/c854228/v854228435/1ace92/NyUCDryWdBo.jpg"/>
          <p:cNvPicPr>
            <a:picLocks noChangeAspect="1" noChangeArrowheads="1"/>
          </p:cNvPicPr>
          <p:nvPr/>
        </p:nvPicPr>
        <p:blipFill>
          <a:blip r:embed="rId3" cstate="print"/>
          <a:srcRect l="15214" t="16003" r="6550" b="-1493"/>
          <a:stretch>
            <a:fillRect/>
          </a:stretch>
        </p:blipFill>
        <p:spPr bwMode="auto">
          <a:xfrm>
            <a:off x="2043952" y="290644"/>
            <a:ext cx="4814047" cy="3945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https://sun9-19.userapi.com/c200528/v200528456/1ae6d/FZuwz83xwbY.jpg"/>
          <p:cNvPicPr>
            <a:picLocks noChangeAspect="1" noChangeArrowheads="1"/>
          </p:cNvPicPr>
          <p:nvPr/>
        </p:nvPicPr>
        <p:blipFill>
          <a:blip r:embed="rId4" cstate="print"/>
          <a:srcRect l="15361" t="18748" r="20374" b="11056"/>
          <a:stretch>
            <a:fillRect/>
          </a:stretch>
        </p:blipFill>
        <p:spPr bwMode="auto">
          <a:xfrm>
            <a:off x="484095" y="4031615"/>
            <a:ext cx="6060140" cy="4964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279780515"/>
      </p:ext>
    </p:extLst>
  </p:cSld>
  <p:clrMapOvr>
    <a:masterClrMapping/>
  </p:clrMapOvr>
  <p:transition advTm="15343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88" r="42557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pic>
        <p:nvPicPr>
          <p:cNvPr id="3" name="Рисунок 2" descr="Hrfg0NYzKtY.jpg"/>
          <p:cNvPicPr>
            <a:picLocks noChangeAspect="1"/>
          </p:cNvPicPr>
          <p:nvPr/>
        </p:nvPicPr>
        <p:blipFill>
          <a:blip r:embed="rId3" cstate="print"/>
          <a:srcRect l="7463" t="19055" r="14179"/>
          <a:stretch>
            <a:fillRect/>
          </a:stretch>
        </p:blipFill>
        <p:spPr>
          <a:xfrm>
            <a:off x="1207827" y="0"/>
            <a:ext cx="5650173" cy="3891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N9WR-86Ikf0.jpg"/>
          <p:cNvPicPr>
            <a:picLocks noChangeAspect="1"/>
          </p:cNvPicPr>
          <p:nvPr/>
        </p:nvPicPr>
        <p:blipFill>
          <a:blip r:embed="rId4" cstate="print"/>
          <a:srcRect l="21045" t="21293" r="20000" b="18047"/>
          <a:stretch>
            <a:fillRect/>
          </a:stretch>
        </p:blipFill>
        <p:spPr>
          <a:xfrm>
            <a:off x="1093694" y="3826614"/>
            <a:ext cx="5764307" cy="3954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279780515"/>
      </p:ext>
    </p:extLst>
  </p:cSld>
  <p:clrMapOvr>
    <a:masterClrMapping/>
  </p:clrMapOvr>
  <p:transition advTm="14734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88" r="42557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pic>
        <p:nvPicPr>
          <p:cNvPr id="4" name="Picture 2" descr="https://sun9-35.userapi.com/c854320/v854320213/108a91/GH-E2kmDH1U.jpg"/>
          <p:cNvPicPr>
            <a:picLocks noChangeAspect="1" noChangeArrowheads="1"/>
          </p:cNvPicPr>
          <p:nvPr/>
        </p:nvPicPr>
        <p:blipFill>
          <a:blip r:embed="rId3" cstate="print"/>
          <a:srcRect l="22696" r="27308"/>
          <a:stretch>
            <a:fillRect/>
          </a:stretch>
        </p:blipFill>
        <p:spPr bwMode="auto">
          <a:xfrm>
            <a:off x="3311394" y="466165"/>
            <a:ext cx="3259737" cy="36678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https://sun9-33.userapi.com/c853420/v853420896/f7f4a/If56zjUEiqc.jpg"/>
          <p:cNvPicPr>
            <a:picLocks noChangeAspect="1" noChangeArrowheads="1"/>
          </p:cNvPicPr>
          <p:nvPr/>
        </p:nvPicPr>
        <p:blipFill>
          <a:blip r:embed="rId4" cstate="print"/>
          <a:srcRect l="11905" t="21093" r="32559"/>
          <a:stretch>
            <a:fillRect/>
          </a:stretch>
        </p:blipFill>
        <p:spPr bwMode="auto">
          <a:xfrm>
            <a:off x="102278" y="4769224"/>
            <a:ext cx="6668693" cy="43747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279780515"/>
      </p:ext>
    </p:extLst>
  </p:cSld>
  <p:clrMapOvr>
    <a:masterClrMapping/>
  </p:clrMapOvr>
  <p:transition advTm="15172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88" r="42557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pic>
        <p:nvPicPr>
          <p:cNvPr id="4100" name="Picture 4" descr="https://sun9-33.userapi.com/c205516/v205516540/e7f6/ORP-VJIWj0M.jpg"/>
          <p:cNvPicPr>
            <a:picLocks noChangeAspect="1" noChangeArrowheads="1"/>
          </p:cNvPicPr>
          <p:nvPr/>
        </p:nvPicPr>
        <p:blipFill>
          <a:blip r:embed="rId3" cstate="print"/>
          <a:srcRect t="15042" r="26325" b="12178"/>
          <a:stretch>
            <a:fillRect/>
          </a:stretch>
        </p:blipFill>
        <p:spPr bwMode="auto">
          <a:xfrm>
            <a:off x="0" y="2118728"/>
            <a:ext cx="6858000" cy="5065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279780515"/>
      </p:ext>
    </p:extLst>
  </p:cSld>
  <p:clrMapOvr>
    <a:masterClrMapping/>
  </p:clrMapOvr>
  <p:transition advTm="14875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88" r="42557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pic>
        <p:nvPicPr>
          <p:cNvPr id="1028" name="Picture 4" descr="https://sun9-21.userapi.com/c854320/v854320213/108a73/yOJvWWPl638.jpg"/>
          <p:cNvPicPr>
            <a:picLocks noChangeAspect="1" noChangeArrowheads="1"/>
          </p:cNvPicPr>
          <p:nvPr/>
        </p:nvPicPr>
        <p:blipFill>
          <a:blip r:embed="rId3" cstate="print"/>
          <a:srcRect l="5860" t="17378" r="22459" b="18129"/>
          <a:stretch>
            <a:fillRect/>
          </a:stretch>
        </p:blipFill>
        <p:spPr bwMode="auto">
          <a:xfrm rot="16200000">
            <a:off x="2663080" y="457759"/>
            <a:ext cx="4123764" cy="3710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https://sun9-28.userapi.com/c854532/v854532773/12d8a6/4gq8Ij9u0zs.jpg"/>
          <p:cNvPicPr>
            <a:picLocks noChangeAspect="1" noChangeArrowheads="1"/>
          </p:cNvPicPr>
          <p:nvPr/>
        </p:nvPicPr>
        <p:blipFill>
          <a:blip r:embed="rId4" cstate="print"/>
          <a:srcRect l="18270" t="28629" r="8293" b="6684"/>
          <a:stretch>
            <a:fillRect/>
          </a:stretch>
        </p:blipFill>
        <p:spPr bwMode="auto">
          <a:xfrm>
            <a:off x="0" y="4612821"/>
            <a:ext cx="6858000" cy="4531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279780515"/>
      </p:ext>
    </p:extLst>
  </p:cSld>
  <p:clrMapOvr>
    <a:masterClrMapping/>
  </p:clrMapOvr>
  <p:transition advTm="15094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88" r="42557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pic>
        <p:nvPicPr>
          <p:cNvPr id="4" name="Picture 2" descr="https://sun9-33.userapi.com/c854320/v854320213/108a2f/LEcA57IYVZY.jpg"/>
          <p:cNvPicPr>
            <a:picLocks noChangeAspect="1" noChangeArrowheads="1"/>
          </p:cNvPicPr>
          <p:nvPr/>
        </p:nvPicPr>
        <p:blipFill>
          <a:blip r:embed="rId3" cstate="print"/>
          <a:srcRect l="20188" t="22090" r="20213"/>
          <a:stretch>
            <a:fillRect/>
          </a:stretch>
        </p:blipFill>
        <p:spPr bwMode="auto">
          <a:xfrm>
            <a:off x="2400197" y="233083"/>
            <a:ext cx="4242650" cy="41596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https://sun9-67.userapi.com/c854320/v854320213/108a39/k8S7fUjNMfA.jpg"/>
          <p:cNvPicPr>
            <a:picLocks noChangeAspect="1" noChangeArrowheads="1"/>
          </p:cNvPicPr>
          <p:nvPr/>
        </p:nvPicPr>
        <p:blipFill>
          <a:blip r:embed="rId4" cstate="print"/>
          <a:srcRect l="6076" t="16850" r="20160" b="30082"/>
          <a:stretch>
            <a:fillRect/>
          </a:stretch>
        </p:blipFill>
        <p:spPr bwMode="auto">
          <a:xfrm>
            <a:off x="1860777" y="4564579"/>
            <a:ext cx="4531057" cy="4346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279780515"/>
      </p:ext>
    </p:extLst>
  </p:cSld>
  <p:clrMapOvr>
    <a:masterClrMapping/>
  </p:clrMapOvr>
  <p:transition advTm="15562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428</TotalTime>
  <Words>4</Words>
  <Application>Microsoft Office PowerPoint</Application>
  <PresentationFormat>Экран (4:3)</PresentationFormat>
  <Paragraphs>1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я</cp:lastModifiedBy>
  <cp:revision>84</cp:revision>
  <dcterms:created xsi:type="dcterms:W3CDTF">2013-11-19T05:52:05Z</dcterms:created>
  <dcterms:modified xsi:type="dcterms:W3CDTF">2019-12-23T14:15:41Z</dcterms:modified>
</cp:coreProperties>
</file>